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44" r:id="rId1"/>
  </p:sldMasterIdLst>
  <p:sldIdLst>
    <p:sldId id="256" r:id="rId2"/>
    <p:sldId id="271" r:id="rId3"/>
    <p:sldId id="274" r:id="rId4"/>
    <p:sldId id="281" r:id="rId5"/>
    <p:sldId id="278" r:id="rId6"/>
    <p:sldId id="275" r:id="rId7"/>
    <p:sldId id="279" r:id="rId8"/>
    <p:sldId id="267" r:id="rId9"/>
    <p:sldId id="27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14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242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1448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6417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380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4357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53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590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84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79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135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51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24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790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69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713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870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12/2/2020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62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jpe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532" y="877426"/>
            <a:ext cx="4607859" cy="279890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Rejuvenating</a:t>
            </a:r>
            <a:br>
              <a:rPr lang="en-US" dirty="0" smtClean="0"/>
            </a:br>
            <a:r>
              <a:rPr lang="en-US" dirty="0" smtClean="0"/>
              <a:t>Your Facebook Presence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9514" y="3864087"/>
            <a:ext cx="4598143" cy="585431"/>
          </a:xfrm>
        </p:spPr>
        <p:txBody>
          <a:bodyPr>
            <a:normAutofit/>
          </a:bodyPr>
          <a:lstStyle/>
          <a:p>
            <a:r>
              <a:rPr lang="en-US" dirty="0" smtClean="0"/>
              <a:t>Tips</a:t>
            </a:r>
            <a:r>
              <a:rPr lang="en-US" dirty="0"/>
              <a:t> </a:t>
            </a:r>
            <a:r>
              <a:rPr lang="en-US" dirty="0" smtClean="0"/>
              <a:t>to increase your visibility on FB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200+ Beautiful Social Media Photos Pexels · Free Stock Phot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171" y="523542"/>
            <a:ext cx="5319357" cy="386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5610" y="5241198"/>
            <a:ext cx="45432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By: Kim Guenther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Director of Communications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Minnesota Farmers’ Market Association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www.mfma.org/resources/Pictures/Logos/MFMA%20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849" y="4845358"/>
            <a:ext cx="2335876" cy="1339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00532" y="4458071"/>
            <a:ext cx="565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MFMA Annual Conference December </a:t>
            </a:r>
            <a:r>
              <a:rPr lang="en-US" dirty="0" smtClean="0">
                <a:solidFill>
                  <a:schemeClr val="bg1"/>
                </a:solidFill>
              </a:rPr>
              <a:t>2020 – Saturday, Dec. 5</a:t>
            </a:r>
            <a:r>
              <a:rPr lang="en-US" baseline="30000" dirty="0" smtClean="0">
                <a:solidFill>
                  <a:schemeClr val="bg1"/>
                </a:solidFill>
              </a:rPr>
              <a:t>th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1:45pm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919" y="770917"/>
            <a:ext cx="10463399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u="sng" dirty="0" smtClean="0"/>
              <a:t>Rejuvenating your facebook </a:t>
            </a:r>
            <a:r>
              <a:rPr lang="en-US" sz="4400" u="sng" dirty="0" smtClean="0"/>
              <a:t>presence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5919" y="2657112"/>
            <a:ext cx="3430726" cy="35417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/>
              <a:t>Why FB? </a:t>
            </a:r>
          </a:p>
          <a:p>
            <a:pPr algn="ctr"/>
            <a:r>
              <a:rPr lang="en-US" sz="2800" dirty="0" smtClean="0"/>
              <a:t>2.7 Billion people use </a:t>
            </a:r>
          </a:p>
          <a:p>
            <a:pPr marL="0" indent="0" algn="ctr">
              <a:buNone/>
            </a:pPr>
            <a:r>
              <a:rPr lang="en-US" sz="2800" dirty="0" smtClean="0"/>
              <a:t>FB every month</a:t>
            </a:r>
          </a:p>
        </p:txBody>
      </p:sp>
      <p:pic>
        <p:nvPicPr>
          <p:cNvPr id="1026" name="Picture 2" descr="How Facebook's new logo design affects broadcasters - NewscastStudi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553" y="2941818"/>
            <a:ext cx="6273567" cy="354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www.mfma.org/resources/Pictures/Logos/MFMA%20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6" y="5432810"/>
            <a:ext cx="2085908" cy="1195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538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s://www.mfma.org/resources/Pictures/Logos/MFMA%20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02" y="5518522"/>
            <a:ext cx="2042258" cy="117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189" y="267860"/>
            <a:ext cx="9905998" cy="1478570"/>
          </a:xfrm>
        </p:spPr>
        <p:txBody>
          <a:bodyPr/>
          <a:lstStyle/>
          <a:p>
            <a:r>
              <a:rPr lang="en-US" u="sng" dirty="0" smtClean="0"/>
              <a:t>Your personal Facebook knowledge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3781991" y="2905653"/>
            <a:ext cx="4611190" cy="428273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COMPETENT/</a:t>
            </a:r>
            <a:br>
              <a:rPr lang="en-US" dirty="0" smtClean="0"/>
            </a:br>
            <a:r>
              <a:rPr lang="en-US" dirty="0" smtClean="0"/>
              <a:t>PROFICIENT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152302" y="1586341"/>
            <a:ext cx="4186093" cy="41546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NOVICE/</a:t>
            </a:r>
          </a:p>
          <a:p>
            <a:pPr algn="ctr"/>
            <a:r>
              <a:rPr lang="en-US" dirty="0" smtClean="0"/>
              <a:t>ADVANCED BEGINNER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7650754" y="1746430"/>
            <a:ext cx="4211387" cy="40498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EXPERT/</a:t>
            </a:r>
          </a:p>
          <a:p>
            <a:pPr algn="ctr"/>
            <a:r>
              <a:rPr lang="en-US" dirty="0" smtClean="0"/>
              <a:t>TRAIL BLAZER</a:t>
            </a:r>
          </a:p>
        </p:txBody>
      </p:sp>
    </p:spTree>
    <p:extLst>
      <p:ext uri="{BB962C8B-B14F-4D97-AF65-F5344CB8AC3E}">
        <p14:creationId xmlns:p14="http://schemas.microsoft.com/office/powerpoint/2010/main" val="6270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 smtClean="0"/>
              <a:t>Profiles, Pages, and Groups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276" y="2766064"/>
            <a:ext cx="10685221" cy="4300942"/>
          </a:xfrm>
        </p:spPr>
        <p:txBody>
          <a:bodyPr>
            <a:normAutofit/>
          </a:bodyPr>
          <a:lstStyle/>
          <a:p>
            <a:r>
              <a:rPr lang="en-US" dirty="0" smtClean="0"/>
              <a:t>Profiles - </a:t>
            </a:r>
            <a:r>
              <a:rPr lang="en-US" dirty="0" smtClean="0"/>
              <a:t>Generally your personal place on FB where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you share information about yourself, family etc. </a:t>
            </a:r>
          </a:p>
          <a:p>
            <a:r>
              <a:rPr lang="en-US" dirty="0" smtClean="0"/>
              <a:t>Pages - Places </a:t>
            </a:r>
            <a:r>
              <a:rPr lang="en-US" dirty="0"/>
              <a:t>on FB where businesses, brands,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organizations</a:t>
            </a:r>
            <a:r>
              <a:rPr lang="en-US" dirty="0"/>
              <a:t>, etc. can connect with customers and community. </a:t>
            </a:r>
          </a:p>
          <a:p>
            <a:pPr marL="742950" lvl="1" indent="-285750"/>
            <a:r>
              <a:rPr lang="en-US" dirty="0"/>
              <a:t>While profiles and groups can be private, pages are public. You must have a profile to create a page or help manage one</a:t>
            </a:r>
          </a:p>
          <a:p>
            <a:pPr marL="742950" lvl="1" indent="-285750"/>
            <a:r>
              <a:rPr lang="en-US" dirty="0"/>
              <a:t>Pages have more features than groups including insights and advertising options. </a:t>
            </a:r>
          </a:p>
          <a:p>
            <a:r>
              <a:rPr lang="en-US" dirty="0" smtClean="0"/>
              <a:t>Groups - A </a:t>
            </a:r>
            <a:r>
              <a:rPr lang="en-US" dirty="0"/>
              <a:t>place to communicated about shared interests with people.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Often </a:t>
            </a:r>
            <a:r>
              <a:rPr lang="en-US" dirty="0"/>
              <a:t>better at creating real community. </a:t>
            </a:r>
          </a:p>
          <a:p>
            <a:endParaRPr lang="en-US" dirty="0" smtClean="0"/>
          </a:p>
        </p:txBody>
      </p:sp>
      <p:pic>
        <p:nvPicPr>
          <p:cNvPr id="7" name="Picture 4" descr="https://www.mfma.org/resources/Pictures/Logos/MFMA%20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2773" y="5679573"/>
            <a:ext cx="1822724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269" y="742660"/>
            <a:ext cx="4355373" cy="290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87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876677"/>
            <a:ext cx="8761413" cy="7069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grow beyond your friends and family – Ideas for increasing visibility and engaging with your audience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0080" y="2472872"/>
            <a:ext cx="6421480" cy="3416300"/>
          </a:xfrm>
        </p:spPr>
        <p:txBody>
          <a:bodyPr>
            <a:noAutofit/>
          </a:bodyPr>
          <a:lstStyle/>
          <a:p>
            <a:r>
              <a:rPr lang="en-US" sz="2000" dirty="0" smtClean="0"/>
              <a:t>Get clear on your business brand</a:t>
            </a:r>
          </a:p>
          <a:p>
            <a:pPr lvl="1"/>
            <a:r>
              <a:rPr lang="en-US" sz="2000" dirty="0" smtClean="0"/>
              <a:t>What do you want to be known for?</a:t>
            </a:r>
          </a:p>
          <a:p>
            <a:pPr lvl="1"/>
            <a:r>
              <a:rPr lang="en-US" sz="2000" dirty="0" smtClean="0"/>
              <a:t>Who is it you serve?</a:t>
            </a:r>
          </a:p>
          <a:p>
            <a:pPr lvl="1"/>
            <a:r>
              <a:rPr lang="en-US" sz="2000" dirty="0" smtClean="0"/>
              <a:t>What problem do you solve?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 smtClean="0"/>
              <a:t>Pin Important Facebook Posts to top of your page. </a:t>
            </a:r>
          </a:p>
          <a:p>
            <a:pPr lvl="1"/>
            <a:r>
              <a:rPr lang="en-US" sz="2000" dirty="0" smtClean="0"/>
              <a:t>Ellipses – left click – pin to top of page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60" y="2381432"/>
            <a:ext cx="4789354" cy="4085918"/>
          </a:xfrm>
          <a:prstGeom prst="rect">
            <a:avLst/>
          </a:prstGeom>
        </p:spPr>
      </p:pic>
      <p:pic>
        <p:nvPicPr>
          <p:cNvPr id="6" name="Picture 4" descr="https://www.mfma.org/resources/Pictures/Logos/MFMA%20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03" y="5718561"/>
            <a:ext cx="1663585" cy="95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80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881" y="885550"/>
            <a:ext cx="5833674" cy="706964"/>
          </a:xfrm>
        </p:spPr>
        <p:txBody>
          <a:bodyPr/>
          <a:lstStyle/>
          <a:p>
            <a:pPr algn="ctr"/>
            <a:r>
              <a:rPr lang="en-US" dirty="0" smtClean="0"/>
              <a:t>Visibility and Engagement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102" y="2715622"/>
            <a:ext cx="6167232" cy="3416300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 smtClean="0"/>
              <a:t>Use Facebook to drive traffic to market AND vice versa.</a:t>
            </a:r>
          </a:p>
          <a:p>
            <a:pPr lvl="1"/>
            <a:r>
              <a:rPr lang="en-US" sz="2400" dirty="0" smtClean="0"/>
              <a:t>QR codes</a:t>
            </a:r>
          </a:p>
          <a:p>
            <a:pPr lvl="1"/>
            <a:r>
              <a:rPr lang="en-US" sz="2400" dirty="0" smtClean="0"/>
              <a:t>Giveaways</a:t>
            </a:r>
          </a:p>
          <a:p>
            <a:pPr lvl="1"/>
            <a:r>
              <a:rPr lang="en-US" sz="2400" dirty="0" smtClean="0"/>
              <a:t>FB Challenges </a:t>
            </a:r>
          </a:p>
          <a:p>
            <a:pPr lvl="1"/>
            <a:r>
              <a:rPr lang="en-US" sz="2400" dirty="0" smtClean="0"/>
              <a:t>Gift cards</a:t>
            </a:r>
            <a:endParaRPr lang="en-US" sz="2400" dirty="0"/>
          </a:p>
          <a:p>
            <a:r>
              <a:rPr lang="en-US" sz="2400" b="1" dirty="0" smtClean="0"/>
              <a:t>Polls</a:t>
            </a:r>
          </a:p>
          <a:p>
            <a:r>
              <a:rPr lang="en-US" sz="2400" b="1" dirty="0" smtClean="0"/>
              <a:t>Q and A Sessions</a:t>
            </a:r>
          </a:p>
          <a:p>
            <a:endParaRPr lang="en-US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164772"/>
              </p:ext>
            </p:extLst>
          </p:nvPr>
        </p:nvGraphicFramePr>
        <p:xfrm>
          <a:off x="6727372" y="359459"/>
          <a:ext cx="5028611" cy="64985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Acrobat Document" r:id="rId3" imgW="70760988" imgH="91440000" progId="AcroExch.Document.DC">
                  <p:embed/>
                </p:oleObj>
              </mc:Choice>
              <mc:Fallback>
                <p:oleObj name="Acrobat Document" r:id="rId3" imgW="70760988" imgH="9144000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727372" y="359459"/>
                        <a:ext cx="5028611" cy="64985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https://www.mfma.org/resources/Pictures/Logos/MFMA%20Log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129" y="5449932"/>
            <a:ext cx="1822724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4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Visibility and Engagement</a:t>
            </a:r>
            <a:endParaRPr lang="en-US" dirty="0"/>
          </a:p>
        </p:txBody>
      </p:sp>
      <p:pic>
        <p:nvPicPr>
          <p:cNvPr id="4" name="Picture 3" descr="https://www.mfma.org/resources/Pictures/Logos/MFMA%20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996" y="5653447"/>
            <a:ext cx="1822724" cy="104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607369" y="2305560"/>
            <a:ext cx="79611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FACEBOOK LIVE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3959" y="3228890"/>
            <a:ext cx="92876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Create engagement worthy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Ask for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Consistency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Keep it short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Highlight what’s in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Don’t wait for people to hop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Pre-promote and post –promote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Hop on in facebook stories and tell people you’ll be going live and when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After take a facebook live and start a watch party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Consider a giveaway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Give people a </a:t>
            </a:r>
            <a:r>
              <a:rPr lang="en-US" dirty="0" err="1" smtClean="0"/>
              <a:t>houtout</a:t>
            </a:r>
            <a:r>
              <a:rPr lang="en-US" dirty="0" smtClean="0"/>
              <a:t> through the facebook live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Consider taking $5 or $10 to boost your live post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39" y="2392569"/>
            <a:ext cx="4750481" cy="271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1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www.mfma.org/resources/Pictures/Logos/MFMA%20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20" y="5678148"/>
            <a:ext cx="1693067" cy="9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TIPS –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3" y="2459808"/>
            <a:ext cx="4825158" cy="341630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Spotlight your partners</a:t>
            </a:r>
          </a:p>
          <a:p>
            <a:r>
              <a:rPr lang="en-US" dirty="0" smtClean="0"/>
              <a:t>Include visuals – take quality </a:t>
            </a:r>
            <a:r>
              <a:rPr lang="en-US" dirty="0" smtClean="0"/>
              <a:t>pics</a:t>
            </a:r>
          </a:p>
          <a:p>
            <a:r>
              <a:rPr lang="en-US" dirty="0" smtClean="0"/>
              <a:t>Create consistent weekly content that serves your customers.</a:t>
            </a:r>
            <a:endParaRPr lang="en-US" dirty="0" smtClean="0"/>
          </a:p>
          <a:p>
            <a:r>
              <a:rPr lang="en-US" dirty="0" smtClean="0"/>
              <a:t>Change times that you </a:t>
            </a:r>
            <a:r>
              <a:rPr lang="en-US" dirty="0" smtClean="0"/>
              <a:t>post (check analytics)</a:t>
            </a:r>
            <a:endParaRPr lang="en-US" dirty="0" smtClean="0"/>
          </a:p>
          <a:p>
            <a:r>
              <a:rPr lang="en-US" dirty="0" smtClean="0"/>
              <a:t>Schedule your posts</a:t>
            </a:r>
          </a:p>
          <a:p>
            <a:r>
              <a:rPr lang="en-US" dirty="0" smtClean="0"/>
              <a:t>Don’t worry about negative comments</a:t>
            </a:r>
          </a:p>
          <a:p>
            <a:endParaRPr lang="en-US" dirty="0" smtClean="0"/>
          </a:p>
          <a:p>
            <a:r>
              <a:rPr lang="en-US" dirty="0" smtClean="0"/>
              <a:t>Resource:</a:t>
            </a:r>
            <a:endParaRPr lang="en-US" dirty="0"/>
          </a:p>
          <a:p>
            <a:pPr lvl="1"/>
            <a:r>
              <a:rPr lang="en-US" dirty="0"/>
              <a:t>www.facebook.com/business/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67" y="463641"/>
            <a:ext cx="4514850" cy="45148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5244" y="5200089"/>
            <a:ext cx="2257425" cy="163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2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Facebook </a:t>
            </a:r>
            <a:r>
              <a:rPr lang="en-US" dirty="0" smtClean="0"/>
              <a:t>Features</a:t>
            </a:r>
            <a:br>
              <a:rPr lang="en-US" dirty="0" smtClean="0"/>
            </a:br>
            <a:r>
              <a:rPr lang="en-US" sz="2000" dirty="0" smtClean="0"/>
              <a:t>“The only constant is change”-Heraclitus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0375" y="2561513"/>
            <a:ext cx="9243079" cy="3416300"/>
          </a:xfrm>
        </p:spPr>
        <p:txBody>
          <a:bodyPr>
            <a:noAutofit/>
          </a:bodyPr>
          <a:lstStyle/>
          <a:p>
            <a:r>
              <a:rPr lang="en-US" dirty="0" smtClean="0"/>
              <a:t>There have been LOTS, but here are just a few updates from 2020</a:t>
            </a:r>
          </a:p>
          <a:p>
            <a:pPr lvl="1"/>
            <a:r>
              <a:rPr lang="en-US" sz="1800" dirty="0" smtClean="0"/>
              <a:t>Facebook Avatars </a:t>
            </a:r>
            <a:r>
              <a:rPr lang="en-US" sz="1800" dirty="0" smtClean="0"/>
              <a:t>(mobile)</a:t>
            </a:r>
          </a:p>
          <a:p>
            <a:pPr lvl="1"/>
            <a:r>
              <a:rPr lang="en-US" sz="1800" dirty="0" smtClean="0"/>
              <a:t>A </a:t>
            </a:r>
            <a:r>
              <a:rPr lang="en-US" sz="1800" dirty="0" smtClean="0"/>
              <a:t>new reaction – Care </a:t>
            </a:r>
            <a:endParaRPr lang="en-US" sz="1800" dirty="0" smtClean="0"/>
          </a:p>
          <a:p>
            <a:pPr lvl="1"/>
            <a:r>
              <a:rPr lang="en-US" sz="1800" dirty="0" smtClean="0"/>
              <a:t>Facebook </a:t>
            </a:r>
            <a:r>
              <a:rPr lang="en-US" sz="1800" dirty="0" smtClean="0"/>
              <a:t>live producer – this allows you to enhance your Facebook live. You can add polls, questions, etc. </a:t>
            </a:r>
          </a:p>
          <a:p>
            <a:pPr lvl="1"/>
            <a:r>
              <a:rPr lang="en-US" sz="1800" dirty="0" smtClean="0"/>
              <a:t>Audio only-live stream – Kind of like a podcast – they took it away and have now brought it back.</a:t>
            </a:r>
          </a:p>
          <a:p>
            <a:pPr lvl="1"/>
            <a:r>
              <a:rPr lang="en-US" sz="1800" dirty="0" smtClean="0"/>
              <a:t>Take a picture and make it a 3-d photo</a:t>
            </a:r>
          </a:p>
          <a:p>
            <a:pPr lvl="1"/>
            <a:r>
              <a:rPr lang="en-US" sz="1800" dirty="0" smtClean="0"/>
              <a:t>Facebook Stories - Animate (zoom in or out add stickers)</a:t>
            </a:r>
            <a:endParaRPr lang="en-US" sz="1800" dirty="0"/>
          </a:p>
        </p:txBody>
      </p:sp>
      <p:pic>
        <p:nvPicPr>
          <p:cNvPr id="4" name="Picture 4" descr="https://www.mfma.org/resources/Pictures/Logos/MFMA%20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6367" y="5691210"/>
            <a:ext cx="1693067" cy="9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Facebook Brand Resource Center - Assets Guidelines and Downloa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Facebook Brand Resource Center - Assets Guidelines and Download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044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10229</TotalTime>
  <Words>484</Words>
  <Application>Microsoft Office PowerPoint</Application>
  <PresentationFormat>Widescreen</PresentationFormat>
  <Paragraphs>73</Paragraphs>
  <Slides>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Century Gothic</vt:lpstr>
      <vt:lpstr>Wingdings 3</vt:lpstr>
      <vt:lpstr>Ion Boardroom</vt:lpstr>
      <vt:lpstr>Adobe Acrobat Document</vt:lpstr>
      <vt:lpstr>Rejuvenating Your Facebook Presence</vt:lpstr>
      <vt:lpstr>Rejuvenating your facebook presence </vt:lpstr>
      <vt:lpstr>Your personal Facebook knowledge</vt:lpstr>
      <vt:lpstr>Profiles, Pages, and Groups</vt:lpstr>
      <vt:lpstr>How to grow beyond your friends and family – Ideas for increasing visibility and engaging with your audience</vt:lpstr>
      <vt:lpstr>Visibility and Engagement </vt:lpstr>
      <vt:lpstr>Visibility and Engagement</vt:lpstr>
      <vt:lpstr>Quick TIPS – </vt:lpstr>
      <vt:lpstr>New Facebook Features “The only constant is change”-Heraclitus</vt:lpstr>
    </vt:vector>
  </TitlesOfParts>
  <Company>Southwest Minnesota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30 Tips</dc:title>
  <dc:creator>Kim Guenther</dc:creator>
  <cp:lastModifiedBy>Kim Guenther</cp:lastModifiedBy>
  <cp:revision>114</cp:revision>
  <dcterms:created xsi:type="dcterms:W3CDTF">2020-04-11T21:27:20Z</dcterms:created>
  <dcterms:modified xsi:type="dcterms:W3CDTF">2020-12-05T19:30:24Z</dcterms:modified>
</cp:coreProperties>
</file>